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390" r:id="rId6"/>
    <p:sldId id="601" r:id="rId7"/>
    <p:sldId id="261" r:id="rId8"/>
    <p:sldId id="391" r:id="rId9"/>
    <p:sldId id="295" r:id="rId10"/>
    <p:sldId id="296" r:id="rId11"/>
    <p:sldId id="560" r:id="rId12"/>
    <p:sldId id="265" r:id="rId13"/>
    <p:sldId id="647" r:id="rId14"/>
    <p:sldId id="267" r:id="rId15"/>
    <p:sldId id="268" r:id="rId16"/>
    <p:sldId id="269" r:id="rId17"/>
    <p:sldId id="270" r:id="rId18"/>
    <p:sldId id="271" r:id="rId19"/>
    <p:sldId id="273" r:id="rId20"/>
    <p:sldId id="297" r:id="rId21"/>
    <p:sldId id="298" r:id="rId22"/>
    <p:sldId id="274" r:id="rId23"/>
    <p:sldId id="275" r:id="rId24"/>
    <p:sldId id="276" r:id="rId25"/>
    <p:sldId id="277" r:id="rId26"/>
    <p:sldId id="299" r:id="rId27"/>
    <p:sldId id="300" r:id="rId28"/>
    <p:sldId id="301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289" r:id="rId47"/>
    <p:sldId id="290" r:id="rId48"/>
    <p:sldId id="292" r:id="rId49"/>
    <p:sldId id="293" r:id="rId50"/>
    <p:sldId id="302" r:id="rId51"/>
    <p:sldId id="294" r:id="rId52"/>
    <p:sldId id="303" r:id="rId53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slide" Target="slide20.xml"/><Relationship Id="rId7" Type="http://schemas.openxmlformats.org/officeDocument/2006/relationships/slide" Target="slide18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3.xml"/><Relationship Id="rId3" Type="http://schemas.openxmlformats.org/officeDocument/2006/relationships/image" Target="../media/image4.jpeg"/><Relationship Id="rId2" Type="http://schemas.openxmlformats.org/officeDocument/2006/relationships/slide" Target="slide1.xml"/><Relationship Id="rId14" Type="http://schemas.openxmlformats.org/officeDocument/2006/relationships/slideLayout" Target="../slideLayouts/slideLayout12.xml"/><Relationship Id="rId13" Type="http://schemas.openxmlformats.org/officeDocument/2006/relationships/slide" Target="slide48.xml"/><Relationship Id="rId12" Type="http://schemas.openxmlformats.org/officeDocument/2006/relationships/slide" Target="slide32.xml"/><Relationship Id="rId11" Type="http://schemas.openxmlformats.org/officeDocument/2006/relationships/slide" Target="slide28.xml"/><Relationship Id="rId10" Type="http://schemas.openxmlformats.org/officeDocument/2006/relationships/slide" Target="slide2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57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tags" Target="../tags/tag4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image" Target="../media/image60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62.png"/><Relationship Id="rId12" Type="http://schemas.openxmlformats.org/officeDocument/2006/relationships/tags" Target="../tags/tag5.xml"/><Relationship Id="rId11" Type="http://schemas.microsoft.com/office/2007/relationships/media" Target="../media/media5.mp4"/><Relationship Id="rId10" Type="http://schemas.openxmlformats.org/officeDocument/2006/relationships/video" Target="../media/media5.mp4"/><Relationship Id="rId1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1.jpg2024_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1.jpg2024_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2.jpg2024_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.13-15-ZPY/RM-nc-3D-ss_SDS_TUR-LMS-23650-Vids/2024_14.jpg2024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3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15.jpg2024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6.jpg2024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17.jpg2024_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8.jpg2024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19.jpg2024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2.jpg2024_0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84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4" action="ppaction://hlinksldjump"/>
          </p:cNvPr>
          <p:cNvSpPr txBox="1"/>
          <p:nvPr/>
        </p:nvSpPr>
        <p:spPr>
          <a:xfrm>
            <a:off x="264795" y="57150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>
            <a:hlinkClick r:id="rId5" action="ppaction://hlinksldjump"/>
          </p:cNvPr>
          <p:cNvSpPr txBox="1"/>
          <p:nvPr/>
        </p:nvSpPr>
        <p:spPr>
          <a:xfrm>
            <a:off x="309245" y="84772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3" name="文本框 12">
            <a:hlinkClick r:id="rId6" action="ppaction://hlinksldjump"/>
          </p:cNvPr>
          <p:cNvSpPr txBox="1"/>
          <p:nvPr/>
        </p:nvSpPr>
        <p:spPr>
          <a:xfrm>
            <a:off x="295910" y="11239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>
            <a:hlinkClick r:id="rId7" action="ppaction://hlinksldjump"/>
          </p:cNvPr>
          <p:cNvSpPr txBox="1"/>
          <p:nvPr/>
        </p:nvSpPr>
        <p:spPr>
          <a:xfrm>
            <a:off x="422910" y="131000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>
            <a:hlinkClick r:id="rId8" action="ppaction://hlinksldjump"/>
          </p:cNvPr>
          <p:cNvSpPr txBox="1"/>
          <p:nvPr/>
        </p:nvSpPr>
        <p:spPr>
          <a:xfrm>
            <a:off x="386715" y="159512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6" name="文本框 15">
            <a:hlinkClick r:id="rId9" action="ppaction://hlinksldjump"/>
          </p:cNvPr>
          <p:cNvSpPr txBox="1"/>
          <p:nvPr/>
        </p:nvSpPr>
        <p:spPr>
          <a:xfrm>
            <a:off x="422910" y="188023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>
            <a:hlinkClick r:id="rId10" action="ppaction://hlinksldjump"/>
          </p:cNvPr>
          <p:cNvSpPr txBox="1"/>
          <p:nvPr/>
        </p:nvSpPr>
        <p:spPr>
          <a:xfrm>
            <a:off x="422910" y="211455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8" name="文本框 17">
            <a:hlinkClick r:id="rId11" action="ppaction://hlinksldjump"/>
          </p:cNvPr>
          <p:cNvSpPr txBox="1"/>
          <p:nvPr/>
        </p:nvSpPr>
        <p:spPr>
          <a:xfrm>
            <a:off x="386715" y="2348865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9" name="文本框 18">
            <a:hlinkClick r:id="rId12" action="ppaction://hlinksldjump"/>
          </p:cNvPr>
          <p:cNvSpPr txBox="1"/>
          <p:nvPr/>
        </p:nvSpPr>
        <p:spPr>
          <a:xfrm>
            <a:off x="386715" y="2583180"/>
            <a:ext cx="413258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>
            <a:hlinkClick r:id="rId13" action="ppaction://hlinksldjump"/>
          </p:cNvPr>
          <p:cNvSpPr txBox="1"/>
          <p:nvPr/>
        </p:nvSpPr>
        <p:spPr>
          <a:xfrm>
            <a:off x="234315" y="2817495"/>
            <a:ext cx="413258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0.jpg2024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1.jpg2024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2.jpg2024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3.jpg2024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4.jpg2024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25.jpg2024_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6.jpg2024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7.jpg2024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8.jpg2024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29.jpg2024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3.jpg2024_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0.jpg2024_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1.jpg2024_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2.jpg2024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3.jpg2024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4.jpg2024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cjwu/2024.10-ZPY/RM-nc-3D-ss_SDS_TUR-LMS-23650-Vids/2024_35.jpg2024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6.jpg2024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7.jpg2024_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8.jpg2024_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39.jpg2024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0.jpg2024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1.jpg2024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2.jpg2024_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3.jpg2024_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4.jpg2024_4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5.jpg2024_4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952" y="635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44140" y="694055"/>
            <a:ext cx="1646555" cy="2689860"/>
          </a:xfrm>
          <a:prstGeom prst="rect">
            <a:avLst/>
          </a:prstGeom>
        </p:spPr>
      </p:pic>
      <p:pic>
        <p:nvPicPr>
          <p:cNvPr id="8" name="RM-LMS-r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7545" y="694055"/>
            <a:ext cx="1646555" cy="268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6.jpg2024_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Hover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70" y="248920"/>
            <a:ext cx="1449070" cy="3103245"/>
          </a:xfrm>
          <a:prstGeom prst="rect">
            <a:avLst/>
          </a:prstGeom>
        </p:spPr>
      </p:pic>
      <p:pic>
        <p:nvPicPr>
          <p:cNvPr id="7" name="RM-LMS-v">
            <a:hlinkHover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6720" y="248920"/>
            <a:ext cx="1449070" cy="3103245"/>
          </a:xfrm>
          <a:prstGeom prst="rect">
            <a:avLst/>
          </a:prstGeom>
        </p:spPr>
      </p:pic>
      <p:pic>
        <p:nvPicPr>
          <p:cNvPr id="8" name="RM-LMS-w">
            <a:hlinkHover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8920"/>
            <a:ext cx="1448435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7.jpg2024_4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48.jpg2024_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0.jpg2024.1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5" name="图片 4" descr="/home/cjwu/2024.10-ZPY/RM-nc-3D-ss_SDS_TUR-LMS-23650-Vids/2024_49.jpg2024_4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35"/>
            <a:ext cx="4770120" cy="3815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50.jpg2024_5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51.jpg2024_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6.jpg2024_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508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8.jpg2024_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0-ZPY/RM-nc-3D-ss_SDS_TUR-LMS-23650-Vids/2024_09.jpg2024_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55</cp:revision>
  <dcterms:created xsi:type="dcterms:W3CDTF">2024-08-15T03:44:20Z</dcterms:created>
  <dcterms:modified xsi:type="dcterms:W3CDTF">2024-08-15T03:44:20Z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