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390" r:id="rId6"/>
    <p:sldId id="601" r:id="rId7"/>
    <p:sldId id="261" r:id="rId8"/>
    <p:sldId id="391" r:id="rId9"/>
    <p:sldId id="295" r:id="rId10"/>
    <p:sldId id="296" r:id="rId11"/>
    <p:sldId id="560" r:id="rId12"/>
    <p:sldId id="265" r:id="rId13"/>
    <p:sldId id="647" r:id="rId14"/>
    <p:sldId id="267" r:id="rId15"/>
    <p:sldId id="268" r:id="rId16"/>
    <p:sldId id="269" r:id="rId17"/>
    <p:sldId id="270" r:id="rId18"/>
    <p:sldId id="271" r:id="rId19"/>
    <p:sldId id="273" r:id="rId20"/>
    <p:sldId id="297" r:id="rId21"/>
    <p:sldId id="298" r:id="rId22"/>
    <p:sldId id="274" r:id="rId23"/>
    <p:sldId id="275" r:id="rId24"/>
    <p:sldId id="276" r:id="rId25"/>
    <p:sldId id="277" r:id="rId26"/>
    <p:sldId id="299" r:id="rId27"/>
    <p:sldId id="300" r:id="rId28"/>
    <p:sldId id="301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289" r:id="rId47"/>
    <p:sldId id="290" r:id="rId48"/>
    <p:sldId id="292" r:id="rId49"/>
    <p:sldId id="293" r:id="rId50"/>
    <p:sldId id="302" r:id="rId51"/>
    <p:sldId id="294" r:id="rId52"/>
    <p:sldId id="303" r:id="rId53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slide" Target="slide20.xml"/><Relationship Id="rId7" Type="http://schemas.openxmlformats.org/officeDocument/2006/relationships/slide" Target="slide18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3.xml"/><Relationship Id="rId3" Type="http://schemas.openxmlformats.org/officeDocument/2006/relationships/image" Target="../media/image4.jpeg"/><Relationship Id="rId2" Type="http://schemas.openxmlformats.org/officeDocument/2006/relationships/slide" Target="slide1.xml"/><Relationship Id="rId14" Type="http://schemas.openxmlformats.org/officeDocument/2006/relationships/slideLayout" Target="../slideLayouts/slideLayout12.xml"/><Relationship Id="rId13" Type="http://schemas.openxmlformats.org/officeDocument/2006/relationships/slide" Target="slide48.xml"/><Relationship Id="rId12" Type="http://schemas.openxmlformats.org/officeDocument/2006/relationships/slide" Target="slide32.xml"/><Relationship Id="rId11" Type="http://schemas.openxmlformats.org/officeDocument/2006/relationships/slide" Target="slide28.xml"/><Relationship Id="rId10" Type="http://schemas.openxmlformats.org/officeDocument/2006/relationships/slide" Target="slide2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57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60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62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2-GKD/RM-nc-3D-ss_SDS_TUR-LMS-23650-Vids/2024_01.jpg2024_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1.jpg2024_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2.jpg2024_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.13-15-ZPY/RM-nc-3D-ss_SDS_TUR-LMS-23650-Vids/2024_14.jpg2024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3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15.jpg2024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.13-15-ZPY/RM-nc-3D-ss_SDS_TUR-LMS-23650-Vids/2024_16.jpg2024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.13-15-ZPY/RM-nc-3D-ss_SDS_TUR-LMS-23650-Vids/2024_17.jpg2024_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8.jpg2024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9.jpg2024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2.jpg2024_0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84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95910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7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8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9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0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1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2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3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0.jpg2024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1.jpg2024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2.jpg2024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3.jpg2024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4.jpg2024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25.jpg2024_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6.jpg2024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7.jpg2024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8.jpg2024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9.jpg2024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3.jpg2024_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0.jpg2024_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1.jpg2024_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2.jpg2024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3.jpg2024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4.jpg2024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5.jpg2024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6.jpg2024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7.jpg2024_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8.jpg2024_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9.jpg2024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0.jpg2024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1.jpg2024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2.jpg2024_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3.jpg2024_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4.jpg2024_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5.jpg2024_4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6.jpg2024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70" y="248920"/>
            <a:ext cx="1449070" cy="3103245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6720" y="248920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7.jpg2024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8.jpg2024_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0.jpg2024.1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5" name="图片 4" descr="/home/cjwu/2024.10-ZPY/RM-nc-3D-ss_SDS_TUR-LMS-23650-Vids/2024_49.jpg2024_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35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50.jpg2024_5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51.jpg2024_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6.jpg2024_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8.jpg2024_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9.jpg2024_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57</cp:revision>
  <dcterms:created xsi:type="dcterms:W3CDTF">2024-09-19T06:42:45Z</dcterms:created>
  <dcterms:modified xsi:type="dcterms:W3CDTF">2024-09-19T06:42:45Z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