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0" r:id="rId5"/>
    <p:sldId id="390" r:id="rId6"/>
    <p:sldId id="601" r:id="rId7"/>
    <p:sldId id="261" r:id="rId8"/>
    <p:sldId id="391" r:id="rId9"/>
    <p:sldId id="295" r:id="rId10"/>
    <p:sldId id="296" r:id="rId11"/>
    <p:sldId id="560" r:id="rId12"/>
    <p:sldId id="265" r:id="rId13"/>
    <p:sldId id="647" r:id="rId14"/>
    <p:sldId id="267" r:id="rId15"/>
    <p:sldId id="268" r:id="rId16"/>
    <p:sldId id="269" r:id="rId17"/>
    <p:sldId id="270" r:id="rId18"/>
    <p:sldId id="271" r:id="rId19"/>
    <p:sldId id="273" r:id="rId20"/>
    <p:sldId id="297" r:id="rId21"/>
    <p:sldId id="298" r:id="rId22"/>
    <p:sldId id="274" r:id="rId23"/>
    <p:sldId id="275" r:id="rId24"/>
    <p:sldId id="276" r:id="rId25"/>
    <p:sldId id="277" r:id="rId26"/>
    <p:sldId id="299" r:id="rId27"/>
    <p:sldId id="300" r:id="rId28"/>
    <p:sldId id="301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289" r:id="rId47"/>
    <p:sldId id="290" r:id="rId48"/>
    <p:sldId id="292" r:id="rId49"/>
    <p:sldId id="293" r:id="rId50"/>
    <p:sldId id="302" r:id="rId51"/>
    <p:sldId id="687" r:id="rId52"/>
    <p:sldId id="688" r:id="rId53"/>
    <p:sldId id="294" r:id="rId54"/>
    <p:sldId id="303" r:id="rId55"/>
  </p:sldIdLst>
  <p:sldSz cx="4769485" cy="381571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250" y="624517"/>
            <a:ext cx="3577500" cy="1328533"/>
          </a:xfrm>
        </p:spPr>
        <p:txBody>
          <a:bodyPr anchor="b"/>
          <a:lstStyle>
            <a:lvl1pPr algn="ctr"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6250" y="2004284"/>
            <a:ext cx="3577500" cy="921316"/>
          </a:xfrm>
        </p:spPr>
        <p:txBody>
          <a:bodyPr/>
          <a:lstStyle>
            <a:lvl1pPr marL="0" indent="0" algn="ctr">
              <a:buNone/>
              <a:defRPr sz="1250"/>
            </a:lvl1pPr>
            <a:lvl2pPr marL="238760" indent="0" algn="ctr">
              <a:buNone/>
              <a:defRPr sz="1045"/>
            </a:lvl2pPr>
            <a:lvl3pPr marL="476885" indent="0" algn="ctr">
              <a:buNone/>
              <a:defRPr sz="940"/>
            </a:lvl3pPr>
            <a:lvl4pPr marL="715645" indent="0" algn="ctr">
              <a:buNone/>
              <a:defRPr sz="835"/>
            </a:lvl4pPr>
            <a:lvl5pPr marL="953770" indent="0" algn="ctr">
              <a:buNone/>
              <a:defRPr sz="835"/>
            </a:lvl5pPr>
            <a:lvl6pPr marL="1192530" indent="0" algn="ctr">
              <a:buNone/>
              <a:defRPr sz="835"/>
            </a:lvl6pPr>
            <a:lvl7pPr marL="1431290" indent="0" algn="ctr">
              <a:buNone/>
              <a:defRPr sz="835"/>
            </a:lvl7pPr>
            <a:lvl8pPr marL="1669415" indent="0" algn="ctr">
              <a:buNone/>
              <a:defRPr sz="835"/>
            </a:lvl8pPr>
            <a:lvl9pPr marL="1908175" indent="0" algn="ctr">
              <a:buNone/>
              <a:defRPr sz="8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13531" y="203167"/>
            <a:ext cx="1028531" cy="32338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38" y="203167"/>
            <a:ext cx="3025969" cy="32338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453" y="951350"/>
            <a:ext cx="4114125" cy="1587350"/>
          </a:xfrm>
        </p:spPr>
        <p:txBody>
          <a:bodyPr anchor="b"/>
          <a:lstStyle>
            <a:lvl1pPr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5453" y="2553717"/>
            <a:ext cx="4114125" cy="834750"/>
          </a:xfrm>
        </p:spPr>
        <p:txBody>
          <a:bodyPr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3876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2pPr>
            <a:lvl3pPr marL="476885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3pPr>
            <a:lvl4pPr marL="71564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4pPr>
            <a:lvl5pPr marL="95377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5pPr>
            <a:lvl6pPr marL="119253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6pPr>
            <a:lvl7pPr marL="143129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7pPr>
            <a:lvl8pPr marL="166941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8pPr>
            <a:lvl9pPr marL="190817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7938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14813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03167"/>
            <a:ext cx="4114125" cy="7375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8559" y="935450"/>
            <a:ext cx="2017933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8559" y="1393900"/>
            <a:ext cx="2017933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14813" y="935450"/>
            <a:ext cx="2027871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14813" y="1393900"/>
            <a:ext cx="2027871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>
              <a:defRPr sz="1670"/>
            </a:lvl1pPr>
            <a:lvl2pPr>
              <a:defRPr sz="1460"/>
            </a:lvl2pPr>
            <a:lvl3pPr>
              <a:defRPr sz="1250"/>
            </a:lvl3pPr>
            <a:lvl4pPr>
              <a:defRPr sz="1045"/>
            </a:lvl4pPr>
            <a:lvl5pPr>
              <a:defRPr sz="1045"/>
            </a:lvl5pPr>
            <a:lvl6pPr>
              <a:defRPr sz="1045"/>
            </a:lvl6pPr>
            <a:lvl7pPr>
              <a:defRPr sz="1045"/>
            </a:lvl7pPr>
            <a:lvl8pPr>
              <a:defRPr sz="1045"/>
            </a:lvl8pPr>
            <a:lvl9pPr>
              <a:defRPr sz="10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 marL="0" indent="0">
              <a:buNone/>
              <a:defRPr sz="1670"/>
            </a:lvl1pPr>
            <a:lvl2pPr marL="238760" indent="0">
              <a:buNone/>
              <a:defRPr sz="1460"/>
            </a:lvl2pPr>
            <a:lvl3pPr marL="476885" indent="0">
              <a:buNone/>
              <a:defRPr sz="1250"/>
            </a:lvl3pPr>
            <a:lvl4pPr marL="715645" indent="0">
              <a:buNone/>
              <a:defRPr sz="1045"/>
            </a:lvl4pPr>
            <a:lvl5pPr marL="953770" indent="0">
              <a:buNone/>
              <a:defRPr sz="1045"/>
            </a:lvl5pPr>
            <a:lvl6pPr marL="1192530" indent="0">
              <a:buNone/>
              <a:defRPr sz="1045"/>
            </a:lvl6pPr>
            <a:lvl7pPr marL="1431290" indent="0">
              <a:buNone/>
              <a:defRPr sz="1045"/>
            </a:lvl7pPr>
            <a:lvl8pPr marL="1669415" indent="0">
              <a:buNone/>
              <a:defRPr sz="1045"/>
            </a:lvl8pPr>
            <a:lvl9pPr marL="1908175" indent="0">
              <a:buNone/>
              <a:defRPr sz="1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7938" y="203167"/>
            <a:ext cx="4114125" cy="73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938" y="1015833"/>
            <a:ext cx="4114125" cy="2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7938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0063" y="3536867"/>
            <a:ext cx="1609875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68813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76885" rtl="0" eaLnBrk="1" latinLnBrk="0" hangingPunct="1">
        <a:lnSpc>
          <a:spcPct val="90000"/>
        </a:lnSpc>
        <a:spcBef>
          <a:spcPct val="0"/>
        </a:spcBef>
        <a:buNone/>
        <a:defRPr sz="2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380" indent="-119380" algn="l" defTabSz="476885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46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59626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45" kern="1200">
          <a:solidFill>
            <a:schemeClr val="tx1"/>
          </a:solidFill>
          <a:latin typeface="+mn-lt"/>
          <a:ea typeface="+mn-ea"/>
          <a:cs typeface="+mn-cs"/>
        </a:defRPr>
      </a:lvl3pPr>
      <a:lvl4pPr marL="83502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31191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55003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78879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202755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1pPr>
      <a:lvl2pPr marL="23876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2pPr>
      <a:lvl3pPr marL="47688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3pPr>
      <a:lvl4pPr marL="71564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95377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19253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43129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66941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190817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23.xml"/><Relationship Id="rId8" Type="http://schemas.openxmlformats.org/officeDocument/2006/relationships/slide" Target="slide20.xml"/><Relationship Id="rId7" Type="http://schemas.openxmlformats.org/officeDocument/2006/relationships/slide" Target="slide18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3.xml"/><Relationship Id="rId3" Type="http://schemas.openxmlformats.org/officeDocument/2006/relationships/image" Target="../media/image4.jpeg"/><Relationship Id="rId2" Type="http://schemas.openxmlformats.org/officeDocument/2006/relationships/slide" Target="slide1.xml"/><Relationship Id="rId15" Type="http://schemas.openxmlformats.org/officeDocument/2006/relationships/slideLayout" Target="../slideLayouts/slideLayout12.xml"/><Relationship Id="rId14" Type="http://schemas.openxmlformats.org/officeDocument/2006/relationships/slide" Target="slide50.xml"/><Relationship Id="rId13" Type="http://schemas.openxmlformats.org/officeDocument/2006/relationships/slide" Target="slide48.xml"/><Relationship Id="rId12" Type="http://schemas.openxmlformats.org/officeDocument/2006/relationships/slide" Target="slide32.xml"/><Relationship Id="rId11" Type="http://schemas.openxmlformats.org/officeDocument/2006/relationships/slide" Target="slide28.xml"/><Relationship Id="rId10" Type="http://schemas.openxmlformats.org/officeDocument/2006/relationships/slide" Target="slide2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tags" Target="../tags/tag2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57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tags" Target="../tags/tag4.xml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60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62.png"/><Relationship Id="rId12" Type="http://schemas.openxmlformats.org/officeDocument/2006/relationships/tags" Target="../tags/tag5.xml"/><Relationship Id="rId11" Type="http://schemas.microsoft.com/office/2007/relationships/media" Target="../media/media5.mp4"/><Relationship Id="rId10" Type="http://schemas.openxmlformats.org/officeDocument/2006/relationships/video" Target="../media/media5.mp4"/><Relationship Id="rId1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2-YQH/RM-nc-3D-ss_SDS_TUR-LMS-23650-Vids/2024_01.jpg2024_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1.jpg2024_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2.jpg2024_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.13-15-ZPY/RM-nc-3D-ss_SDS_TUR-LMS-23650-Vids/2024_14.jpg2024_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63" y="508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15.jpg2024_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.13-15-ZPY/RM-nc-3D-ss_SDS_TUR-LMS-23650-Vids/2024_16.jpg2024_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.13-15-ZPY/RM-nc-3D-ss_SDS_TUR-LMS-23650-Vids/2024_17.jpg2024_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8.jpg2024_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9.jpg2024_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2-YQH/RM-nc-3D-ss_SDS_TUR-LMS-23650-Vids/2024_02.jpg2024_0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842" y="0"/>
            <a:ext cx="4770120" cy="3815080"/>
          </a:xfrm>
          <a:prstGeom prst="rect">
            <a:avLst/>
          </a:prstGeom>
        </p:spPr>
      </p:pic>
      <p:sp>
        <p:nvSpPr>
          <p:cNvPr id="5" name="文本框 4">
            <a:hlinkClick r:id="rId4" action="ppaction://hlinksldjump"/>
          </p:cNvPr>
          <p:cNvSpPr txBox="1"/>
          <p:nvPr/>
        </p:nvSpPr>
        <p:spPr>
          <a:xfrm>
            <a:off x="264795" y="57150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536575" y="1279525"/>
            <a:ext cx="284099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>
            <a:hlinkClick r:id="rId4" action="ppaction://hlinksldjump"/>
          </p:cNvPr>
          <p:cNvSpPr txBox="1"/>
          <p:nvPr/>
        </p:nvSpPr>
        <p:spPr>
          <a:xfrm>
            <a:off x="456565" y="1063625"/>
            <a:ext cx="391033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>
            <a:hlinkClick r:id="rId5" action="ppaction://hlinksldjump"/>
          </p:cNvPr>
          <p:cNvSpPr txBox="1"/>
          <p:nvPr/>
        </p:nvSpPr>
        <p:spPr>
          <a:xfrm>
            <a:off x="309245" y="84772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95910" y="11239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>
            <a:hlinkClick r:id="rId7" action="ppaction://hlinksldjump"/>
          </p:cNvPr>
          <p:cNvSpPr txBox="1"/>
          <p:nvPr/>
        </p:nvSpPr>
        <p:spPr>
          <a:xfrm>
            <a:off x="422910" y="131000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>
            <a:hlinkClick r:id="rId8" action="ppaction://hlinksldjump"/>
          </p:cNvPr>
          <p:cNvSpPr txBox="1"/>
          <p:nvPr/>
        </p:nvSpPr>
        <p:spPr>
          <a:xfrm>
            <a:off x="386715" y="159512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6" name="文本框 15">
            <a:hlinkClick r:id="rId9" action="ppaction://hlinksldjump"/>
          </p:cNvPr>
          <p:cNvSpPr txBox="1"/>
          <p:nvPr/>
        </p:nvSpPr>
        <p:spPr>
          <a:xfrm>
            <a:off x="422910" y="188023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>
            <a:hlinkClick r:id="rId10" action="ppaction://hlinksldjump"/>
          </p:cNvPr>
          <p:cNvSpPr txBox="1"/>
          <p:nvPr/>
        </p:nvSpPr>
        <p:spPr>
          <a:xfrm>
            <a:off x="422910" y="21145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>
            <a:hlinkClick r:id="rId11" action="ppaction://hlinksldjump"/>
          </p:cNvPr>
          <p:cNvSpPr txBox="1"/>
          <p:nvPr/>
        </p:nvSpPr>
        <p:spPr>
          <a:xfrm>
            <a:off x="386715" y="234886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文本框 18">
            <a:hlinkClick r:id="rId12" action="ppaction://hlinksldjump"/>
          </p:cNvPr>
          <p:cNvSpPr txBox="1"/>
          <p:nvPr/>
        </p:nvSpPr>
        <p:spPr>
          <a:xfrm>
            <a:off x="386715" y="258318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>
            <a:hlinkClick r:id="rId13" action="ppaction://hlinksldjump"/>
          </p:cNvPr>
          <p:cNvSpPr txBox="1"/>
          <p:nvPr/>
        </p:nvSpPr>
        <p:spPr>
          <a:xfrm>
            <a:off x="234315" y="2817495"/>
            <a:ext cx="413258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文本框 7">
            <a:hlinkClick r:id="rId14" tooltip="" action="ppaction://hlinksldjump"/>
          </p:cNvPr>
          <p:cNvSpPr txBox="1"/>
          <p:nvPr/>
        </p:nvSpPr>
        <p:spPr>
          <a:xfrm>
            <a:off x="327660" y="3255010"/>
            <a:ext cx="423799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0.jpg2024_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1.jpg2024_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2.jpg2024_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3.jpg2024_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4.jpg2024_2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25.jpg2024_2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6.jpg2024_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7.jpg2024_2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8.jpg2024_2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9.jpg2024_2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3.jpg2024_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30.jpg2024_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31.jpg2024_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2-YQH/RM-nc-3D-ss_SDS_TUR-LMS-23650-Vids/2024_32.jpg2024_3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3.jpg2024_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4.jpg2024_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35.jpg2024_3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6.jpg2024_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7.jpg2024_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8.jpg2024_3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9.jpg2024_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0.jpg2024_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1.jpg2024_4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2.jpg2024_4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3.jpg2024_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4.jpg2024_4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5.jpg2024_4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  <p:pic>
        <p:nvPicPr>
          <p:cNvPr id="6" name="RM-LMS-t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44140" y="694055"/>
            <a:ext cx="1646555" cy="2689860"/>
          </a:xfrm>
          <a:prstGeom prst="rect">
            <a:avLst/>
          </a:prstGeom>
        </p:spPr>
      </p:pic>
      <p:pic>
        <p:nvPicPr>
          <p:cNvPr id="8" name="RM-LMS-r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7545" y="694055"/>
            <a:ext cx="1646555" cy="26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6.jpg2024_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6" name="RM-LMS-u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3670" y="248920"/>
            <a:ext cx="1449070" cy="3103245"/>
          </a:xfrm>
          <a:prstGeom prst="rect">
            <a:avLst/>
          </a:prstGeom>
        </p:spPr>
      </p:pic>
      <p:pic>
        <p:nvPicPr>
          <p:cNvPr id="7" name="RM-LMS-v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96720" y="248920"/>
            <a:ext cx="1449070" cy="3103245"/>
          </a:xfrm>
          <a:prstGeom prst="rect">
            <a:avLst/>
          </a:prstGeom>
        </p:spPr>
      </p:pic>
      <p:pic>
        <p:nvPicPr>
          <p:cNvPr id="8" name="RM-LMS-w">
            <a:hlinkHover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39770" y="248920"/>
            <a:ext cx="1448435" cy="3103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7.jpg2024_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8.jpg2024_4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40.jpg2024.1_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5" name="图片 4" descr="/home/cjwu/2024.10-ZPY/RM-nc-3D-ss_SDS_TUR-LMS-23650-Vids/2024_49.jpg2024_4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635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2-YQH/RM-nc-3D-ss_SDS_TUR-LMS-23650-Vids/2024_52.jpg2024_5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2-YQH/RM-nc-3D-ss_SDS_TUR-LMS-23650-Vids/2024_53.jpg2024_5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6.jpg2024_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508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8.jpg2024_0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9.jpg2024_0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2" baseType="lpstr">
      <vt:lpstr>Arial</vt:lpstr>
      <vt:lpstr>宋体</vt:lpstr>
      <vt:lpstr>Wingdings</vt:lpstr>
      <vt:lpstr>Calibri Light</vt:lpstr>
      <vt:lpstr>Century Gothic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吴锤结</cp:lastModifiedBy>
  <cp:revision>60</cp:revision>
  <dcterms:created xsi:type="dcterms:W3CDTF">2024-12-16T03:34:33Z</dcterms:created>
  <dcterms:modified xsi:type="dcterms:W3CDTF">2024-12-16T03:34:33Z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2052-11.1.0.11704</vt:lpwstr>
  </property>
</Properties>
</file>