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390" r:id="rId8"/>
    <p:sldId id="261" r:id="rId9"/>
    <p:sldId id="391" r:id="rId10"/>
    <p:sldId id="295" r:id="rId11"/>
    <p:sldId id="296" r:id="rId12"/>
    <p:sldId id="519" r:id="rId13"/>
    <p:sldId id="265" r:id="rId14"/>
    <p:sldId id="267" r:id="rId15"/>
    <p:sldId id="268" r:id="rId16"/>
    <p:sldId id="269" r:id="rId17"/>
    <p:sldId id="270" r:id="rId18"/>
    <p:sldId id="271" r:id="rId19"/>
    <p:sldId id="273" r:id="rId20"/>
    <p:sldId id="297" r:id="rId21"/>
    <p:sldId id="298" r:id="rId22"/>
    <p:sldId id="274" r:id="rId23"/>
    <p:sldId id="275" r:id="rId24"/>
    <p:sldId id="276" r:id="rId25"/>
    <p:sldId id="277" r:id="rId26"/>
    <p:sldId id="299" r:id="rId27"/>
    <p:sldId id="300" r:id="rId28"/>
    <p:sldId id="301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331" r:id="rId40"/>
    <p:sldId id="332" r:id="rId41"/>
    <p:sldId id="333" r:id="rId42"/>
    <p:sldId id="334" r:id="rId43"/>
    <p:sldId id="335" r:id="rId44"/>
    <p:sldId id="336" r:id="rId45"/>
    <p:sldId id="337" r:id="rId46"/>
    <p:sldId id="289" r:id="rId47"/>
    <p:sldId id="290" r:id="rId48"/>
    <p:sldId id="292" r:id="rId49"/>
    <p:sldId id="293" r:id="rId50"/>
    <p:sldId id="302" r:id="rId51"/>
    <p:sldId id="294" r:id="rId52"/>
    <p:sldId id="303" r:id="rId53"/>
  </p:sldIdLst>
  <p:sldSz cx="4769485" cy="3815715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6" Type="http://schemas.openxmlformats.org/officeDocument/2006/relationships/tableStyles" Target="tableStyles.xml"/><Relationship Id="rId55" Type="http://schemas.openxmlformats.org/officeDocument/2006/relationships/viewProps" Target="viewProps.xml"/><Relationship Id="rId54" Type="http://schemas.openxmlformats.org/officeDocument/2006/relationships/presProps" Target="presProps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96250" y="624517"/>
            <a:ext cx="3577500" cy="1328533"/>
          </a:xfrm>
        </p:spPr>
        <p:txBody>
          <a:bodyPr anchor="b"/>
          <a:lstStyle>
            <a:lvl1pPr algn="ctr">
              <a:defRPr sz="313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96250" y="2004284"/>
            <a:ext cx="3577500" cy="921316"/>
          </a:xfrm>
        </p:spPr>
        <p:txBody>
          <a:bodyPr/>
          <a:lstStyle>
            <a:lvl1pPr marL="0" indent="0" algn="ctr">
              <a:buNone/>
              <a:defRPr sz="1250"/>
            </a:lvl1pPr>
            <a:lvl2pPr marL="238760" indent="0" algn="ctr">
              <a:buNone/>
              <a:defRPr sz="1045"/>
            </a:lvl2pPr>
            <a:lvl3pPr marL="476885" indent="0" algn="ctr">
              <a:buNone/>
              <a:defRPr sz="940"/>
            </a:lvl3pPr>
            <a:lvl4pPr marL="715645" indent="0" algn="ctr">
              <a:buNone/>
              <a:defRPr sz="835"/>
            </a:lvl4pPr>
            <a:lvl5pPr marL="953770" indent="0" algn="ctr">
              <a:buNone/>
              <a:defRPr sz="835"/>
            </a:lvl5pPr>
            <a:lvl6pPr marL="1192530" indent="0" algn="ctr">
              <a:buNone/>
              <a:defRPr sz="835"/>
            </a:lvl6pPr>
            <a:lvl7pPr marL="1431290" indent="0" algn="ctr">
              <a:buNone/>
              <a:defRPr sz="835"/>
            </a:lvl7pPr>
            <a:lvl8pPr marL="1669415" indent="0" algn="ctr">
              <a:buNone/>
              <a:defRPr sz="835"/>
            </a:lvl8pPr>
            <a:lvl9pPr marL="1908175" indent="0" algn="ctr">
              <a:buNone/>
              <a:defRPr sz="835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3413531" y="203167"/>
            <a:ext cx="1028531" cy="323388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27938" y="203167"/>
            <a:ext cx="3025969" cy="323388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5453" y="951350"/>
            <a:ext cx="4114125" cy="1587350"/>
          </a:xfrm>
        </p:spPr>
        <p:txBody>
          <a:bodyPr anchor="b"/>
          <a:lstStyle>
            <a:lvl1pPr>
              <a:defRPr sz="313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5453" y="2553717"/>
            <a:ext cx="4114125" cy="834750"/>
          </a:xfrm>
        </p:spPr>
        <p:txBody>
          <a:bodyPr/>
          <a:lstStyle>
            <a:lvl1pPr marL="0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1pPr>
            <a:lvl2pPr marL="238760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2pPr>
            <a:lvl3pPr marL="476885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3pPr>
            <a:lvl4pPr marL="715645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4pPr>
            <a:lvl5pPr marL="953770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5pPr>
            <a:lvl6pPr marL="1192530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6pPr>
            <a:lvl7pPr marL="1431290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7pPr>
            <a:lvl8pPr marL="1669415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8pPr>
            <a:lvl9pPr marL="1908175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27938" y="1015833"/>
            <a:ext cx="2027250" cy="2421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414813" y="1015833"/>
            <a:ext cx="2027250" cy="2421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559" y="203167"/>
            <a:ext cx="4114125" cy="737584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8559" y="935450"/>
            <a:ext cx="2017933" cy="458450"/>
          </a:xfrm>
        </p:spPr>
        <p:txBody>
          <a:bodyPr anchor="b"/>
          <a:lstStyle>
            <a:lvl1pPr marL="0" indent="0">
              <a:buNone/>
              <a:defRPr sz="1250" b="1"/>
            </a:lvl1pPr>
            <a:lvl2pPr marL="238760" indent="0">
              <a:buNone/>
              <a:defRPr sz="1045" b="1"/>
            </a:lvl2pPr>
            <a:lvl3pPr marL="476885" indent="0">
              <a:buNone/>
              <a:defRPr sz="940" b="1"/>
            </a:lvl3pPr>
            <a:lvl4pPr marL="715645" indent="0">
              <a:buNone/>
              <a:defRPr sz="835" b="1"/>
            </a:lvl4pPr>
            <a:lvl5pPr marL="953770" indent="0">
              <a:buNone/>
              <a:defRPr sz="835" b="1"/>
            </a:lvl5pPr>
            <a:lvl6pPr marL="1192530" indent="0">
              <a:buNone/>
              <a:defRPr sz="835" b="1"/>
            </a:lvl6pPr>
            <a:lvl7pPr marL="1431290" indent="0">
              <a:buNone/>
              <a:defRPr sz="835" b="1"/>
            </a:lvl7pPr>
            <a:lvl8pPr marL="1669415" indent="0">
              <a:buNone/>
              <a:defRPr sz="835" b="1"/>
            </a:lvl8pPr>
            <a:lvl9pPr marL="1908175" indent="0">
              <a:buNone/>
              <a:defRPr sz="8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28559" y="1393900"/>
            <a:ext cx="2017933" cy="2050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2414813" y="935450"/>
            <a:ext cx="2027871" cy="458450"/>
          </a:xfrm>
        </p:spPr>
        <p:txBody>
          <a:bodyPr anchor="b"/>
          <a:lstStyle>
            <a:lvl1pPr marL="0" indent="0">
              <a:buNone/>
              <a:defRPr sz="1250" b="1"/>
            </a:lvl1pPr>
            <a:lvl2pPr marL="238760" indent="0">
              <a:buNone/>
              <a:defRPr sz="1045" b="1"/>
            </a:lvl2pPr>
            <a:lvl3pPr marL="476885" indent="0">
              <a:buNone/>
              <a:defRPr sz="940" b="1"/>
            </a:lvl3pPr>
            <a:lvl4pPr marL="715645" indent="0">
              <a:buNone/>
              <a:defRPr sz="835" b="1"/>
            </a:lvl4pPr>
            <a:lvl5pPr marL="953770" indent="0">
              <a:buNone/>
              <a:defRPr sz="835" b="1"/>
            </a:lvl5pPr>
            <a:lvl6pPr marL="1192530" indent="0">
              <a:buNone/>
              <a:defRPr sz="835" b="1"/>
            </a:lvl6pPr>
            <a:lvl7pPr marL="1431290" indent="0">
              <a:buNone/>
              <a:defRPr sz="835" b="1"/>
            </a:lvl7pPr>
            <a:lvl8pPr marL="1669415" indent="0">
              <a:buNone/>
              <a:defRPr sz="835" b="1"/>
            </a:lvl8pPr>
            <a:lvl9pPr marL="1908175" indent="0">
              <a:buNone/>
              <a:defRPr sz="8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2414813" y="1393900"/>
            <a:ext cx="2027871" cy="2050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559" y="254400"/>
            <a:ext cx="1538449" cy="890400"/>
          </a:xfrm>
        </p:spPr>
        <p:txBody>
          <a:bodyPr anchor="b"/>
          <a:lstStyle>
            <a:lvl1pPr>
              <a:defRPr sz="167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27871" y="549433"/>
            <a:ext cx="2414813" cy="2711833"/>
          </a:xfrm>
        </p:spPr>
        <p:txBody>
          <a:bodyPr/>
          <a:lstStyle>
            <a:lvl1pPr>
              <a:defRPr sz="1670"/>
            </a:lvl1pPr>
            <a:lvl2pPr>
              <a:defRPr sz="1460"/>
            </a:lvl2pPr>
            <a:lvl3pPr>
              <a:defRPr sz="1250"/>
            </a:lvl3pPr>
            <a:lvl4pPr>
              <a:defRPr sz="1045"/>
            </a:lvl4pPr>
            <a:lvl5pPr>
              <a:defRPr sz="1045"/>
            </a:lvl5pPr>
            <a:lvl6pPr>
              <a:defRPr sz="1045"/>
            </a:lvl6pPr>
            <a:lvl7pPr>
              <a:defRPr sz="1045"/>
            </a:lvl7pPr>
            <a:lvl8pPr>
              <a:defRPr sz="1045"/>
            </a:lvl8pPr>
            <a:lvl9pPr>
              <a:defRPr sz="104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28559" y="1144800"/>
            <a:ext cx="1538449" cy="2120884"/>
          </a:xfrm>
        </p:spPr>
        <p:txBody>
          <a:bodyPr/>
          <a:lstStyle>
            <a:lvl1pPr marL="0" indent="0">
              <a:buNone/>
              <a:defRPr sz="835"/>
            </a:lvl1pPr>
            <a:lvl2pPr marL="238760" indent="0">
              <a:buNone/>
              <a:defRPr sz="730"/>
            </a:lvl2pPr>
            <a:lvl3pPr marL="476885" indent="0">
              <a:buNone/>
              <a:defRPr sz="625"/>
            </a:lvl3pPr>
            <a:lvl4pPr marL="715645" indent="0">
              <a:buNone/>
              <a:defRPr sz="520"/>
            </a:lvl4pPr>
            <a:lvl5pPr marL="953770" indent="0">
              <a:buNone/>
              <a:defRPr sz="520"/>
            </a:lvl5pPr>
            <a:lvl6pPr marL="1192530" indent="0">
              <a:buNone/>
              <a:defRPr sz="520"/>
            </a:lvl6pPr>
            <a:lvl7pPr marL="1431290" indent="0">
              <a:buNone/>
              <a:defRPr sz="520"/>
            </a:lvl7pPr>
            <a:lvl8pPr marL="1669415" indent="0">
              <a:buNone/>
              <a:defRPr sz="520"/>
            </a:lvl8pPr>
            <a:lvl9pPr marL="1908175" indent="0">
              <a:buNone/>
              <a:defRPr sz="52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559" y="254400"/>
            <a:ext cx="1538449" cy="890400"/>
          </a:xfrm>
        </p:spPr>
        <p:txBody>
          <a:bodyPr anchor="b"/>
          <a:lstStyle>
            <a:lvl1pPr>
              <a:defRPr sz="167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027871" y="549433"/>
            <a:ext cx="2414813" cy="2711833"/>
          </a:xfrm>
        </p:spPr>
        <p:txBody>
          <a:bodyPr/>
          <a:lstStyle>
            <a:lvl1pPr marL="0" indent="0">
              <a:buNone/>
              <a:defRPr sz="1670"/>
            </a:lvl1pPr>
            <a:lvl2pPr marL="238760" indent="0">
              <a:buNone/>
              <a:defRPr sz="1460"/>
            </a:lvl2pPr>
            <a:lvl3pPr marL="476885" indent="0">
              <a:buNone/>
              <a:defRPr sz="1250"/>
            </a:lvl3pPr>
            <a:lvl4pPr marL="715645" indent="0">
              <a:buNone/>
              <a:defRPr sz="1045"/>
            </a:lvl4pPr>
            <a:lvl5pPr marL="953770" indent="0">
              <a:buNone/>
              <a:defRPr sz="1045"/>
            </a:lvl5pPr>
            <a:lvl6pPr marL="1192530" indent="0">
              <a:buNone/>
              <a:defRPr sz="1045"/>
            </a:lvl6pPr>
            <a:lvl7pPr marL="1431290" indent="0">
              <a:buNone/>
              <a:defRPr sz="1045"/>
            </a:lvl7pPr>
            <a:lvl8pPr marL="1669415" indent="0">
              <a:buNone/>
              <a:defRPr sz="1045"/>
            </a:lvl8pPr>
            <a:lvl9pPr marL="1908175" indent="0">
              <a:buNone/>
              <a:defRPr sz="104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28559" y="1144800"/>
            <a:ext cx="1538449" cy="2120884"/>
          </a:xfrm>
        </p:spPr>
        <p:txBody>
          <a:bodyPr/>
          <a:lstStyle>
            <a:lvl1pPr marL="0" indent="0">
              <a:buNone/>
              <a:defRPr sz="835"/>
            </a:lvl1pPr>
            <a:lvl2pPr marL="238760" indent="0">
              <a:buNone/>
              <a:defRPr sz="730"/>
            </a:lvl2pPr>
            <a:lvl3pPr marL="476885" indent="0">
              <a:buNone/>
              <a:defRPr sz="625"/>
            </a:lvl3pPr>
            <a:lvl4pPr marL="715645" indent="0">
              <a:buNone/>
              <a:defRPr sz="520"/>
            </a:lvl4pPr>
            <a:lvl5pPr marL="953770" indent="0">
              <a:buNone/>
              <a:defRPr sz="520"/>
            </a:lvl5pPr>
            <a:lvl6pPr marL="1192530" indent="0">
              <a:buNone/>
              <a:defRPr sz="520"/>
            </a:lvl6pPr>
            <a:lvl7pPr marL="1431290" indent="0">
              <a:buNone/>
              <a:defRPr sz="520"/>
            </a:lvl7pPr>
            <a:lvl8pPr marL="1669415" indent="0">
              <a:buNone/>
              <a:defRPr sz="520"/>
            </a:lvl8pPr>
            <a:lvl9pPr marL="1908175" indent="0">
              <a:buNone/>
              <a:defRPr sz="52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27938" y="203167"/>
            <a:ext cx="4114125" cy="73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7938" y="1015833"/>
            <a:ext cx="4114125" cy="2421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327938" y="3536867"/>
            <a:ext cx="1073250" cy="203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1580063" y="3536867"/>
            <a:ext cx="1609875" cy="203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3368813" y="3536867"/>
            <a:ext cx="1073250" cy="203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476885" rtl="0" eaLnBrk="1" latinLnBrk="0" hangingPunct="1">
        <a:lnSpc>
          <a:spcPct val="90000"/>
        </a:lnSpc>
        <a:spcBef>
          <a:spcPct val="0"/>
        </a:spcBef>
        <a:buNone/>
        <a:defRPr sz="22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9380" indent="-119380" algn="l" defTabSz="476885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460" kern="1200">
          <a:solidFill>
            <a:schemeClr val="tx1"/>
          </a:solidFill>
          <a:latin typeface="+mn-lt"/>
          <a:ea typeface="+mn-ea"/>
          <a:cs typeface="+mn-cs"/>
        </a:defRPr>
      </a:lvl1pPr>
      <a:lvl2pPr marL="35750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2pPr>
      <a:lvl3pPr marL="59626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1045" kern="1200">
          <a:solidFill>
            <a:schemeClr val="tx1"/>
          </a:solidFill>
          <a:latin typeface="+mn-lt"/>
          <a:ea typeface="+mn-ea"/>
          <a:cs typeface="+mn-cs"/>
        </a:defRPr>
      </a:lvl3pPr>
      <a:lvl4pPr marL="83502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4pPr>
      <a:lvl5pPr marL="1073150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5pPr>
      <a:lvl6pPr marL="1311910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6pPr>
      <a:lvl7pPr marL="155003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7pPr>
      <a:lvl8pPr marL="178879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8pPr>
      <a:lvl9pPr marL="202755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1pPr>
      <a:lvl2pPr marL="23876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2pPr>
      <a:lvl3pPr marL="47688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3pPr>
      <a:lvl4pPr marL="71564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4pPr>
      <a:lvl5pPr marL="95377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5pPr>
      <a:lvl6pPr marL="119253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6pPr>
      <a:lvl7pPr marL="143129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7pPr>
      <a:lvl8pPr marL="166941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8pPr>
      <a:lvl9pPr marL="190817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" Target="slide20.xml"/><Relationship Id="rId8" Type="http://schemas.openxmlformats.org/officeDocument/2006/relationships/slide" Target="slide18.xml"/><Relationship Id="rId7" Type="http://schemas.openxmlformats.org/officeDocument/2006/relationships/slide" Target="slide13.xml"/><Relationship Id="rId6" Type="http://schemas.openxmlformats.org/officeDocument/2006/relationships/slide" Target="slide12.xml"/><Relationship Id="rId5" Type="http://schemas.openxmlformats.org/officeDocument/2006/relationships/slide" Target="slide5.xml"/><Relationship Id="rId4" Type="http://schemas.openxmlformats.org/officeDocument/2006/relationships/slide" Target="slide1.xml"/><Relationship Id="rId3" Type="http://schemas.openxmlformats.org/officeDocument/2006/relationships/image" Target="../media/image4.jpeg"/><Relationship Id="rId2" Type="http://schemas.openxmlformats.org/officeDocument/2006/relationships/slide" Target="slide3.xml"/><Relationship Id="rId15" Type="http://schemas.openxmlformats.org/officeDocument/2006/relationships/slideLayout" Target="../slideLayouts/slideLayout12.xml"/><Relationship Id="rId14" Type="http://schemas.openxmlformats.org/officeDocument/2006/relationships/slide" Target="slide48.xml"/><Relationship Id="rId13" Type="http://schemas.openxmlformats.org/officeDocument/2006/relationships/slide" Target="slide32.xml"/><Relationship Id="rId12" Type="http://schemas.openxmlformats.org/officeDocument/2006/relationships/slide" Target="slide28.xml"/><Relationship Id="rId11" Type="http://schemas.openxmlformats.org/officeDocument/2006/relationships/slide" Target="slide27.xml"/><Relationship Id="rId10" Type="http://schemas.openxmlformats.org/officeDocument/2006/relationships/slide" Target="slide23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png"/><Relationship Id="rId8" Type="http://schemas.openxmlformats.org/officeDocument/2006/relationships/tags" Target="../tags/tag2.xml"/><Relationship Id="rId7" Type="http://schemas.microsoft.com/office/2007/relationships/media" Target="../media/media2.mp4"/><Relationship Id="rId6" Type="http://schemas.openxmlformats.org/officeDocument/2006/relationships/video" Target="../media/media2.mp4"/><Relationship Id="rId5" Type="http://schemas.openxmlformats.org/officeDocument/2006/relationships/image" Target="../media/image53.png"/><Relationship Id="rId4" Type="http://schemas.openxmlformats.org/officeDocument/2006/relationships/tags" Target="../tags/tag1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52.jpeg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8" Type="http://schemas.openxmlformats.org/officeDocument/2006/relationships/tags" Target="../tags/tag4.xml"/><Relationship Id="rId7" Type="http://schemas.microsoft.com/office/2007/relationships/media" Target="../media/media4.mp4"/><Relationship Id="rId6" Type="http://schemas.openxmlformats.org/officeDocument/2006/relationships/video" Target="../media/media4.mp4"/><Relationship Id="rId5" Type="http://schemas.openxmlformats.org/officeDocument/2006/relationships/image" Target="../media/image56.png"/><Relationship Id="rId4" Type="http://schemas.openxmlformats.org/officeDocument/2006/relationships/tags" Target="../tags/tag3.xml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4" Type="http://schemas.openxmlformats.org/officeDocument/2006/relationships/slideLayout" Target="../slideLayouts/slideLayout12.xml"/><Relationship Id="rId13" Type="http://schemas.openxmlformats.org/officeDocument/2006/relationships/image" Target="../media/image58.png"/><Relationship Id="rId12" Type="http://schemas.openxmlformats.org/officeDocument/2006/relationships/tags" Target="../tags/tag5.xml"/><Relationship Id="rId11" Type="http://schemas.microsoft.com/office/2007/relationships/media" Target="../media/media5.mp4"/><Relationship Id="rId10" Type="http://schemas.openxmlformats.org/officeDocument/2006/relationships/video" Target="../media/media5.mp4"/><Relationship Id="rId1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1.jpeg"/><Relationship Id="rId1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2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01.jpg2024_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52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10.jpg2024_1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12.jpg2024_1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13.jpg2024_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" y="635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14.jpg2024_1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763" y="508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/home/cjwu/2024.8/RM-nc-3D-ss_SDS_TUR-LMS-23650-Vids/2024_15.jpg2024_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16.jpg2024_1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/home/cjwu/2024.7-8/RM-nc-3D-ss_SDS_TUR-LMS-23650-Vids/2024_17.jpg2024_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18.jpg2024_1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19.jpg2024_1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02.jpg2024_0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952" y="0"/>
            <a:ext cx="4770120" cy="3815080"/>
          </a:xfrm>
          <a:prstGeom prst="rect">
            <a:avLst/>
          </a:prstGeom>
        </p:spPr>
      </p:pic>
      <p:sp>
        <p:nvSpPr>
          <p:cNvPr id="5" name="文本框 4">
            <a:hlinkClick r:id="rId2" action="ppaction://hlinksldjump"/>
          </p:cNvPr>
          <p:cNvSpPr txBox="1"/>
          <p:nvPr/>
        </p:nvSpPr>
        <p:spPr>
          <a:xfrm>
            <a:off x="264795" y="57150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7" name="文本框 6">
            <a:hlinkClick r:id="rId4" action="ppaction://hlinksldjump"/>
          </p:cNvPr>
          <p:cNvSpPr txBox="1"/>
          <p:nvPr/>
        </p:nvSpPr>
        <p:spPr>
          <a:xfrm>
            <a:off x="536575" y="1279525"/>
            <a:ext cx="2840990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2" name="文本框 11">
            <a:hlinkClick r:id="rId5" action="ppaction://hlinksldjump"/>
          </p:cNvPr>
          <p:cNvSpPr txBox="1"/>
          <p:nvPr/>
        </p:nvSpPr>
        <p:spPr>
          <a:xfrm>
            <a:off x="456565" y="1063625"/>
            <a:ext cx="3910330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6" name="文本框 5">
            <a:hlinkClick r:id="rId5" action="ppaction://hlinksldjump"/>
          </p:cNvPr>
          <p:cNvSpPr txBox="1"/>
          <p:nvPr/>
        </p:nvSpPr>
        <p:spPr>
          <a:xfrm>
            <a:off x="309245" y="847725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3" name="文本框 12">
            <a:hlinkClick r:id="rId6" action="ppaction://hlinksldjump"/>
          </p:cNvPr>
          <p:cNvSpPr txBox="1"/>
          <p:nvPr/>
        </p:nvSpPr>
        <p:spPr>
          <a:xfrm>
            <a:off x="295910" y="112395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4" name="文本框 13">
            <a:hlinkClick r:id="rId7" action="ppaction://hlinksldjump"/>
          </p:cNvPr>
          <p:cNvSpPr txBox="1"/>
          <p:nvPr/>
        </p:nvSpPr>
        <p:spPr>
          <a:xfrm>
            <a:off x="422910" y="1310005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5" name="文本框 14">
            <a:hlinkClick r:id="rId8" action="ppaction://hlinksldjump"/>
          </p:cNvPr>
          <p:cNvSpPr txBox="1"/>
          <p:nvPr/>
        </p:nvSpPr>
        <p:spPr>
          <a:xfrm>
            <a:off x="386715" y="159512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6" name="文本框 15">
            <a:hlinkClick r:id="rId9" action="ppaction://hlinksldjump"/>
          </p:cNvPr>
          <p:cNvSpPr txBox="1"/>
          <p:nvPr/>
        </p:nvSpPr>
        <p:spPr>
          <a:xfrm>
            <a:off x="422910" y="1880235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7" name="文本框 16">
            <a:hlinkClick r:id="rId10" action="ppaction://hlinksldjump"/>
          </p:cNvPr>
          <p:cNvSpPr txBox="1"/>
          <p:nvPr/>
        </p:nvSpPr>
        <p:spPr>
          <a:xfrm>
            <a:off x="422910" y="211455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>
            <a:hlinkClick r:id="rId11" action="ppaction://hlinksldjump"/>
          </p:cNvPr>
          <p:cNvSpPr txBox="1"/>
          <p:nvPr/>
        </p:nvSpPr>
        <p:spPr>
          <a:xfrm>
            <a:off x="386715" y="2348865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9" name="文本框 18">
            <a:hlinkClick r:id="rId12" action="ppaction://hlinksldjump"/>
          </p:cNvPr>
          <p:cNvSpPr txBox="1"/>
          <p:nvPr/>
        </p:nvSpPr>
        <p:spPr>
          <a:xfrm>
            <a:off x="386715" y="258318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20" name="文本框 19">
            <a:hlinkClick r:id="rId13" action="ppaction://hlinksldjump"/>
          </p:cNvPr>
          <p:cNvSpPr txBox="1"/>
          <p:nvPr/>
        </p:nvSpPr>
        <p:spPr>
          <a:xfrm>
            <a:off x="234315" y="2817495"/>
            <a:ext cx="413258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21" name="文本框 20">
            <a:hlinkClick r:id="rId14" action="ppaction://hlinksldjump"/>
          </p:cNvPr>
          <p:cNvSpPr txBox="1"/>
          <p:nvPr/>
        </p:nvSpPr>
        <p:spPr>
          <a:xfrm>
            <a:off x="264795" y="3286125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20.jpg2024_2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21.jpg2024_2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22.jpg2024_2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23.jpg2024_2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24.jpg2024_2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952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/home/cjwu/2024.8/RM-nc-3D-ss_SDS_TUR-LMS-23650-Vids/2024_25.jpg2024_2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26.jpg2024_2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27.jpg2024_2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28.jpg2024_2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29.jpg2024_2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RM-nc-3D-ss_SDS_TUR-LMS-23650-Vids/2024_03.jpg2024_0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/home/cjwu/2024.8/RM-nc-3D-ss_SDS_TUR-LMS-23650-Vids/2024_30.jpg2024_3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/home/cjwu/2024.7-8/RM-nc-3D-ss_SDS_TUR-LMS-23650-Vids/2024_31.jpg2024_3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32.jpg2024_3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33.jpg2024_3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34.jpg2024_3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/home/cjwu/2024.8/RM-nc-3D-ss_SDS_TUR-LMS-23650-Vids/2024_35.jpg2024_3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36.jpg2024_3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635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37.jpg2024_3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38.jpg2024_3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635" y="0"/>
            <a:ext cx="4770120" cy="381571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39.jpg2024_3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4770120" cy="38157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04.jpg2024_0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40.jpg2024_4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4770120" cy="381571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41.jpg2024_4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4770120" cy="381571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42.jpg2024_4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635" y="0"/>
            <a:ext cx="4770120" cy="381571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43.jpg2024_4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635" y="0"/>
            <a:ext cx="4770120" cy="381571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44.jpg2024_4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635" y="0"/>
            <a:ext cx="4770120" cy="381571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45.jpg2024_4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635"/>
            <a:ext cx="4770120" cy="3815080"/>
          </a:xfrm>
          <a:prstGeom prst="rect">
            <a:avLst/>
          </a:prstGeom>
        </p:spPr>
      </p:pic>
      <p:pic>
        <p:nvPicPr>
          <p:cNvPr id="6" name="RM-LMS-t">
            <a:hlinkHover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44140" y="694055"/>
            <a:ext cx="1646555" cy="2689860"/>
          </a:xfrm>
          <a:prstGeom prst="rect">
            <a:avLst/>
          </a:prstGeom>
        </p:spPr>
      </p:pic>
      <p:pic>
        <p:nvPicPr>
          <p:cNvPr id="8" name="RM-LMS-r">
            <a:hlinkHover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77545" y="694055"/>
            <a:ext cx="1646555" cy="2689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46.jpg2024_4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  <p:pic>
        <p:nvPicPr>
          <p:cNvPr id="6" name="RM-LMS-u">
            <a:hlinkHover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3670" y="248920"/>
            <a:ext cx="1449070" cy="3103245"/>
          </a:xfrm>
          <a:prstGeom prst="rect">
            <a:avLst/>
          </a:prstGeom>
        </p:spPr>
      </p:pic>
      <p:pic>
        <p:nvPicPr>
          <p:cNvPr id="7" name="RM-LMS-v">
            <a:hlinkHover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696720" y="248920"/>
            <a:ext cx="1449070" cy="3103245"/>
          </a:xfrm>
          <a:prstGeom prst="rect">
            <a:avLst/>
          </a:prstGeom>
        </p:spPr>
      </p:pic>
      <p:pic>
        <p:nvPicPr>
          <p:cNvPr id="8" name="RM-LMS-w">
            <a:hlinkHover r:id="" action="ppaction://media"/>
          </p:cNvPr>
          <p:cNvPicPr/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239770" y="248920"/>
            <a:ext cx="1448435" cy="3103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0">
              <p:cMediaNode>
                <p:cTn id="14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47.jpg2024_4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48.jpg2024_4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40.jpg2024.1_4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  <p:pic>
        <p:nvPicPr>
          <p:cNvPr id="5" name="图片 4" descr="/home/cjwu/2024.8/RM-nc-3D-ss_SDS_TUR-LMS-23650-Vids/2024_49.jpg2024_4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35" y="0"/>
            <a:ext cx="4770120" cy="38157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05.jpg2024_0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635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50.jpg2024_5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51.jpg2024_5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07.jpg2024_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" y="508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8/RM-nc-3D-ss_SDS_TUR-LMS-23650-Vids/2024_09.jpg2024_0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51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60" baseType="lpstr">
      <vt:lpstr>Arial</vt:lpstr>
      <vt:lpstr>宋体</vt:lpstr>
      <vt:lpstr>Wingdings</vt:lpstr>
      <vt:lpstr>Calibri Light</vt:lpstr>
      <vt:lpstr>Century Gothic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wps</dc:creator>
  <cp:lastModifiedBy>cjwu</cp:lastModifiedBy>
  <cp:revision>43</cp:revision>
  <dcterms:created xsi:type="dcterms:W3CDTF">2024-07-25T08:32:35Z</dcterms:created>
  <dcterms:modified xsi:type="dcterms:W3CDTF">2024-07-25T08:32:35Z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2052-11.1.0.11704</vt:lpwstr>
  </property>
</Properties>
</file>